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95588-3140-4D96-AEBE-3ADCC57F3C7A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3D0AC-5B67-4CFC-BAAA-B10B186FA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7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Komite</a:t>
            </a:r>
            <a:r>
              <a:rPr lang="en-US" dirty="0"/>
              <a:t> Nasional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di </a:t>
            </a:r>
            <a:r>
              <a:rPr lang="en-US" dirty="0" err="1"/>
              <a:t>berbagai</a:t>
            </a:r>
            <a:r>
              <a:rPr lang="en-US" dirty="0"/>
              <a:t> wilayah [1].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korban </a:t>
            </a:r>
            <a:r>
              <a:rPr lang="en-US" dirty="0" err="1"/>
              <a:t>jiwa</a:t>
            </a:r>
            <a:r>
              <a:rPr lang="en-US" dirty="0"/>
              <a:t>, </a:t>
            </a:r>
            <a:r>
              <a:rPr lang="en-US" dirty="0" err="1"/>
              <a:t>cedera</a:t>
            </a:r>
            <a:r>
              <a:rPr lang="en-US" dirty="0"/>
              <a:t>, dan </a:t>
            </a:r>
            <a:r>
              <a:rPr lang="en-US" dirty="0" err="1"/>
              <a:t>kerugian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[1].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mendesak</a:t>
            </a:r>
            <a:r>
              <a:rPr lang="en-US" dirty="0"/>
              <a:t> yang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dan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pencegahan</a:t>
            </a:r>
            <a:r>
              <a:rPr lang="en-US" dirty="0"/>
              <a:t> yang </a:t>
            </a:r>
            <a:r>
              <a:rPr lang="en-US" dirty="0" err="1"/>
              <a:t>efektif</a:t>
            </a:r>
            <a:r>
              <a:rPr lang="en-US" dirty="0"/>
              <a:t> [2].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yang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penyebab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pengemudi</a:t>
            </a:r>
            <a:r>
              <a:rPr lang="en-US" dirty="0"/>
              <a:t>,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, dan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[1] [2]. </a:t>
            </a:r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, </a:t>
            </a:r>
            <a:r>
              <a:rPr lang="en-US" dirty="0" err="1"/>
              <a:t>pelanggaran</a:t>
            </a:r>
            <a:r>
              <a:rPr lang="en-US" dirty="0"/>
              <a:t>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, dan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ponsel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berkendara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pengemudi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risiko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[2].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jalan</a:t>
            </a:r>
            <a:r>
              <a:rPr lang="en-US" dirty="0"/>
              <a:t> yang </a:t>
            </a:r>
            <a:r>
              <a:rPr lang="en-US" dirty="0" err="1"/>
              <a:t>buruk</a:t>
            </a:r>
            <a:r>
              <a:rPr lang="en-US" dirty="0"/>
              <a:t>, </a:t>
            </a:r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, dan </a:t>
            </a:r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pengemudi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berkontribusi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[1] [2]. Data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kelelahan</a:t>
            </a:r>
            <a:r>
              <a:rPr lang="en-US" dirty="0"/>
              <a:t> dan rasa </a:t>
            </a:r>
            <a:r>
              <a:rPr lang="en-US" dirty="0" err="1"/>
              <a:t>kantuk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yang </a:t>
            </a:r>
            <a:r>
              <a:rPr lang="en-US" dirty="0" err="1"/>
              <a:t>berkontribusi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yang </a:t>
            </a:r>
            <a:r>
              <a:rPr lang="en-US" dirty="0" err="1"/>
              <a:t>serius</a:t>
            </a:r>
            <a:r>
              <a:rPr lang="en-US" dirty="0"/>
              <a:t> [2]. </a:t>
            </a:r>
            <a:r>
              <a:rPr lang="en-US" dirty="0" err="1"/>
              <a:t>Pengemudi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rasa </a:t>
            </a:r>
            <a:r>
              <a:rPr lang="en-US" dirty="0" err="1"/>
              <a:t>kantuk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melintas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,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tertidur</a:t>
            </a:r>
            <a:r>
              <a:rPr lang="en-US" dirty="0"/>
              <a:t> di </a:t>
            </a:r>
            <a:r>
              <a:rPr lang="en-US" dirty="0" err="1"/>
              <a:t>roda</a:t>
            </a:r>
            <a:r>
              <a:rPr lang="en-US" dirty="0"/>
              <a:t> [4].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D0AC-5B67-4CFC-BAAA-B10B186FA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media </a:t>
            </a:r>
            <a:r>
              <a:rPr lang="en-US" dirty="0" err="1"/>
              <a:t>pencegahan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image processing dan computer vision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pendeteksi</a:t>
            </a:r>
            <a:r>
              <a:rPr lang="en-US" dirty="0"/>
              <a:t> rasa </a:t>
            </a:r>
            <a:r>
              <a:rPr lang="en-US" dirty="0" err="1"/>
              <a:t>kantuk</a:t>
            </a:r>
            <a:r>
              <a:rPr lang="en-US" dirty="0"/>
              <a:t> pada </a:t>
            </a:r>
            <a:r>
              <a:rPr lang="en-US" dirty="0" err="1"/>
              <a:t>pengendara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. Deep learning </a:t>
            </a:r>
            <a:r>
              <a:rPr lang="en-US" dirty="0" err="1"/>
              <a:t>digunakan</a:t>
            </a:r>
            <a:r>
              <a:rPr lang="en-US" dirty="0"/>
              <a:t> agar </a:t>
            </a:r>
            <a:r>
              <a:rPr lang="en-US" dirty="0" err="1"/>
              <a:t>pembelajaran</a:t>
            </a:r>
            <a:r>
              <a:rPr lang="en-US" dirty="0"/>
              <a:t> pada model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</a:t>
            </a:r>
            <a:r>
              <a:rPr lang="en-US" dirty="0" err="1"/>
              <a:t>pendeteksian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D0AC-5B67-4CFC-BAAA-B10B186FA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5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6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0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9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5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9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1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A09E1E-514D-4FF7-8B95-628CB9831871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659CA5-7A0C-42F1-8D12-E6C69815046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5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A9E4-4E2D-403E-9E7F-23A4311F0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RANCANG BANGUN PROTOTIPE SISTEM PENDETEKSI KANTUK PADA PENGENDARA MOBIL MENGGUNAKAN YOLOv8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7D40A-A4DC-465E-A823-A121855299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Oleh:</a:t>
            </a:r>
          </a:p>
          <a:p>
            <a:r>
              <a:rPr lang="en-US" dirty="0" err="1"/>
              <a:t>Naufal</a:t>
            </a:r>
            <a:r>
              <a:rPr lang="en-US" dirty="0"/>
              <a:t> </a:t>
            </a:r>
            <a:r>
              <a:rPr lang="en-US" dirty="0" err="1"/>
              <a:t>tsany</a:t>
            </a:r>
            <a:r>
              <a:rPr lang="en-US" dirty="0"/>
              <a:t> </a:t>
            </a:r>
            <a:r>
              <a:rPr lang="en-US" dirty="0" err="1"/>
              <a:t>qadamushidqi</a:t>
            </a:r>
            <a:endParaRPr lang="en-US" dirty="0"/>
          </a:p>
          <a:p>
            <a:r>
              <a:rPr lang="en-US" dirty="0"/>
              <a:t>1207070085</a:t>
            </a:r>
          </a:p>
        </p:txBody>
      </p:sp>
    </p:spTree>
    <p:extLst>
      <p:ext uri="{BB962C8B-B14F-4D97-AF65-F5344CB8AC3E}">
        <p14:creationId xmlns:p14="http://schemas.microsoft.com/office/powerpoint/2010/main" val="236195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8694F-0806-4354-8BA8-D9B01EA3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18" y="0"/>
            <a:ext cx="6241473" cy="62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0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740DBAE2-5BAA-405C-9340-3B3FE84D8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978" y="263958"/>
            <a:ext cx="10390043" cy="58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.mp4_out">
            <a:hlinkClick r:id="" action="ppaction://media"/>
            <a:extLst>
              <a:ext uri="{FF2B5EF4-FFF2-40B4-BE49-F238E27FC236}">
                <a16:creationId xmlns:a16="http://schemas.microsoft.com/office/drawing/2014/main" id="{120B92DD-9F46-4A27-9221-46B743514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208" y="212725"/>
            <a:ext cx="10387584" cy="58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6FF8-ED30-4460-8970-919C6143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D9E8-942B-43CE-9D9C-1A183D6B5599}"/>
              </a:ext>
            </a:extLst>
          </p:cNvPr>
          <p:cNvSpPr/>
          <p:nvPr/>
        </p:nvSpPr>
        <p:spPr>
          <a:xfrm>
            <a:off x="1291244" y="3006437"/>
            <a:ext cx="2532611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MASALAH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7A2CF-788A-4510-88B3-D9AD7AC844D4}"/>
              </a:ext>
            </a:extLst>
          </p:cNvPr>
          <p:cNvSpPr/>
          <p:nvPr/>
        </p:nvSpPr>
        <p:spPr>
          <a:xfrm>
            <a:off x="4860174" y="3006437"/>
            <a:ext cx="2532611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KESEMPATAN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5F9B1-B69E-4839-BDB1-5309685D9201}"/>
              </a:ext>
            </a:extLst>
          </p:cNvPr>
          <p:cNvSpPr/>
          <p:nvPr/>
        </p:nvSpPr>
        <p:spPr>
          <a:xfrm>
            <a:off x="8429104" y="3006437"/>
            <a:ext cx="2532611" cy="119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SOLUSI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AF58D4-0894-4487-8EE4-DE30D5CBDC5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823855" y="3602183"/>
            <a:ext cx="103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9D6BAD-0CA3-45C9-9C11-0763D88F41A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7392785" y="3602183"/>
            <a:ext cx="103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4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CF97-8120-4930-85BA-E4A5E2E4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C9B8-C2B5-4F83-A693-B4EDE157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MASALAH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C62ED-CD33-416D-BCCF-90D30EBC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5" y="2209409"/>
            <a:ext cx="5608320" cy="40512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AD1AC-4E6D-420F-A377-0E7A3110FA6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813665" y="4235028"/>
            <a:ext cx="1457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41969EA-6FBC-4939-A211-B31F4CBA1CB6}"/>
              </a:ext>
            </a:extLst>
          </p:cNvPr>
          <p:cNvSpPr/>
          <p:nvPr/>
        </p:nvSpPr>
        <p:spPr>
          <a:xfrm>
            <a:off x="8271164" y="3400315"/>
            <a:ext cx="2507673" cy="16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61% KECELAKAAN KARENA KELALAIAN MANUSIA ATAU </a:t>
            </a:r>
            <a:r>
              <a:rPr lang="en-US" sz="2000" b="1" i="1" dirty="0"/>
              <a:t>HUMAN ERROR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7731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7A5A-0F95-42DC-A37E-7B5257D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B624F-CFCB-4EC1-95DB-81A6DA9A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KESEMPATAN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575A8-89F7-447B-936A-791053ED8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8" r="-1"/>
          <a:stretch/>
        </p:blipFill>
        <p:spPr>
          <a:xfrm>
            <a:off x="6857999" y="2474724"/>
            <a:ext cx="2521526" cy="2765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B47BFE-DB84-46F8-A8DC-DA226EF2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08"/>
          <a:stretch/>
        </p:blipFill>
        <p:spPr>
          <a:xfrm>
            <a:off x="2741518" y="2474724"/>
            <a:ext cx="2592484" cy="27614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6DD9B5-2910-47CD-8ACC-C8F96D7D1A01}"/>
              </a:ext>
            </a:extLst>
          </p:cNvPr>
          <p:cNvCxnSpPr>
            <a:stCxn id="13" idx="3"/>
            <a:endCxn id="5" idx="1"/>
          </p:cNvCxnSpPr>
          <p:nvPr/>
        </p:nvCxnSpPr>
        <p:spPr>
          <a:xfrm>
            <a:off x="5334002" y="3855468"/>
            <a:ext cx="1523997" cy="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89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612E-CA87-43A9-9C9B-CFB34319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B5231-24F5-40FB-B4C7-E98EFA97B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" t="45558" r="7619" b="19116"/>
          <a:stretch/>
        </p:blipFill>
        <p:spPr>
          <a:xfrm>
            <a:off x="2521527" y="1942715"/>
            <a:ext cx="7148945" cy="40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53C7-8B43-4880-A8C0-9BF15C94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7A0A8-A07D-4C8D-B099-9255F156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t="19672" r="20561" b="10749"/>
          <a:stretch/>
        </p:blipFill>
        <p:spPr>
          <a:xfrm>
            <a:off x="1388225" y="2197331"/>
            <a:ext cx="6011487" cy="22388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6AA37-776E-4A7B-88E3-EF660263C147}"/>
              </a:ext>
            </a:extLst>
          </p:cNvPr>
          <p:cNvSpPr/>
          <p:nvPr/>
        </p:nvSpPr>
        <p:spPr>
          <a:xfrm>
            <a:off x="7919260" y="2197331"/>
            <a:ext cx="2745970" cy="77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415DF-E316-4EFF-AFD7-F4F0B78F2BD7}"/>
              </a:ext>
            </a:extLst>
          </p:cNvPr>
          <p:cNvSpPr/>
          <p:nvPr/>
        </p:nvSpPr>
        <p:spPr>
          <a:xfrm>
            <a:off x="7919260" y="3465022"/>
            <a:ext cx="2745970" cy="77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Anotation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A014B-D6CE-4EA9-B74E-9BDAC4F74B4B}"/>
              </a:ext>
            </a:extLst>
          </p:cNvPr>
          <p:cNvSpPr/>
          <p:nvPr/>
        </p:nvSpPr>
        <p:spPr>
          <a:xfrm>
            <a:off x="7919260" y="4732713"/>
            <a:ext cx="2745970" cy="77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58C4E-4C5A-4F52-A506-FCD305F988B2}"/>
              </a:ext>
            </a:extLst>
          </p:cNvPr>
          <p:cNvSpPr/>
          <p:nvPr/>
        </p:nvSpPr>
        <p:spPr>
          <a:xfrm>
            <a:off x="4653742" y="4732712"/>
            <a:ext cx="2745970" cy="77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YOLOv8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F010E-788C-4D90-97E2-7D08FEF35CE8}"/>
              </a:ext>
            </a:extLst>
          </p:cNvPr>
          <p:cNvSpPr/>
          <p:nvPr/>
        </p:nvSpPr>
        <p:spPr>
          <a:xfrm>
            <a:off x="1388225" y="4732712"/>
            <a:ext cx="2745970" cy="775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YOLOv8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6DF55D-A1CB-4798-9DB6-B50C70474AE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292245" y="2973186"/>
            <a:ext cx="0" cy="49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7E46EE-3DBF-4F22-8B40-1337FBC0D29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292245" y="4240877"/>
            <a:ext cx="0" cy="49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F90707-C1A4-469B-9727-67B263DD9008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7399712" y="5120640"/>
            <a:ext cx="5195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D1BF7C-0291-4886-9BCE-3C31F9B2F71C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>
            <a:off x="4134195" y="5120640"/>
            <a:ext cx="519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0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136D-6838-404A-B0DA-D892A7E9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Pengujian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0A669E-7AFE-4F34-9E4F-A00AB35F8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41" y="1845344"/>
            <a:ext cx="8888917" cy="4444459"/>
          </a:xfrm>
        </p:spPr>
      </p:pic>
    </p:spTree>
    <p:extLst>
      <p:ext uri="{BB962C8B-B14F-4D97-AF65-F5344CB8AC3E}">
        <p14:creationId xmlns:p14="http://schemas.microsoft.com/office/powerpoint/2010/main" val="15040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D0D0E-7ABB-43F2-BBE0-02A2C5F3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1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954BD-526C-492D-8779-4FCB6178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4" y="609600"/>
            <a:ext cx="4752109" cy="4752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ED78D-CF56-4511-BCB0-42C7DDBC2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7" y="609600"/>
            <a:ext cx="4752109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49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</TotalTime>
  <Words>294</Words>
  <Application>Microsoft Office PowerPoint</Application>
  <PresentationFormat>Widescreen</PresentationFormat>
  <Paragraphs>25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RANCANG BANGUN PROTOTIPE SISTEM PENDETEKSI KANTUK PADA PENGENDARA MOBIL MENGGUNAKAN YOLOv8</vt:lpstr>
      <vt:lpstr>LATAR BELAKANG</vt:lpstr>
      <vt:lpstr>LATAR BELAKANG</vt:lpstr>
      <vt:lpstr>LATAR BELAKANG</vt:lpstr>
      <vt:lpstr>LATAR BELAKANG</vt:lpstr>
      <vt:lpstr>METODE</vt:lpstr>
      <vt:lpstr>Pengujian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PROTOTIPE SISTEM PENDETEKSI KANTUK PADA PENGENDARA MOBIL BERBASIS JETSON NANO MENGGUNAKAN YOLOv8</dc:title>
  <dc:creator>user</dc:creator>
  <cp:lastModifiedBy>user</cp:lastModifiedBy>
  <cp:revision>13</cp:revision>
  <dcterms:created xsi:type="dcterms:W3CDTF">2023-12-21T12:59:04Z</dcterms:created>
  <dcterms:modified xsi:type="dcterms:W3CDTF">2023-12-22T14:23:17Z</dcterms:modified>
</cp:coreProperties>
</file>